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57" r:id="rId5"/>
    <p:sldId id="269" r:id="rId6"/>
    <p:sldId id="270" r:id="rId7"/>
    <p:sldId id="27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1C0B"/>
    <a:srgbClr val="0D1D51"/>
    <a:srgbClr val="666666"/>
    <a:srgbClr val="0072C7"/>
    <a:srgbClr val="080C0F"/>
    <a:srgbClr val="2C5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65" autoAdjust="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3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51B4DD-15C8-4661-884B-618628EC12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78A688-EE94-44BF-A9B6-FD51CF6D64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50357-9784-4A90-96B4-0B331B4230FA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B2C68-562A-4D2A-9890-4436EDCEC7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1883F-BA65-4049-B6C2-7C1A5A6D08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50802-3B37-42FB-BECC-88074371FE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79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12/14/2023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954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519AB8-2D8F-4EE5-B4E4-7A48430A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998" y="3309109"/>
            <a:ext cx="5163222" cy="673365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8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3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666C42-DD4B-4BFA-BE15-4D20CFD5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4" y="3275218"/>
            <a:ext cx="5188475" cy="82662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00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652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706DBD-D7E1-4734-A193-C7FE296E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3857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1618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6319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970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464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A6D02-D902-4B4A-B727-07D0E5BBC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800" y="1847056"/>
            <a:ext cx="9296400" cy="31638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575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12/14/2023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6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1" r:id="rId17"/>
    <p:sldLayoutId id="2147483672" r:id="rId18"/>
    <p:sldLayoutId id="2147483674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1789042" y="1682129"/>
            <a:ext cx="3101009" cy="310100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1919111"/>
            <a:ext cx="5143500" cy="2344985"/>
          </a:xfrm>
        </p:spPr>
        <p:txBody>
          <a:bodyPr/>
          <a:lstStyle/>
          <a:p>
            <a:r>
              <a:rPr lang="en-US" sz="4400" dirty="0">
                <a:solidFill>
                  <a:srgbClr val="666666"/>
                </a:solidFill>
              </a:rPr>
              <a:t>Analysis of News Impact on Stock Market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Harsh Dalwadi &amp; Krutarth Majmundar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C80716-2996-FB5F-5B9A-CADAC52B8311}"/>
              </a:ext>
            </a:extLst>
          </p:cNvPr>
          <p:cNvSpPr/>
          <p:nvPr/>
        </p:nvSpPr>
        <p:spPr>
          <a:xfrm>
            <a:off x="6096000" y="959556"/>
            <a:ext cx="2257778" cy="1174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F1C0B"/>
                </a:solidFill>
                <a:effectLst/>
                <a:latin typeface="Söhne"/>
              </a:rPr>
              <a:t>Project Background</a:t>
            </a:r>
            <a:r>
              <a:rPr lang="en-US" sz="2000" b="0" dirty="0">
                <a:solidFill>
                  <a:srgbClr val="3F1C0B"/>
                </a:solidFill>
                <a:effectLst/>
                <a:latin typeface="Söhne"/>
              </a:rPr>
              <a:t>: This project originally aimed to explore the real-time impact of news on stock prices using Amazon Kinesis. However, we have since shifted our approach to use Apache Beam and Graphana for data analysis and visualization.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F1C0B"/>
                </a:solidFill>
                <a:effectLst/>
                <a:latin typeface="Söhne"/>
              </a:rPr>
              <a:t>Importance</a:t>
            </a:r>
            <a:r>
              <a:rPr lang="en-US" sz="2000" b="0" dirty="0">
                <a:solidFill>
                  <a:srgbClr val="3F1C0B"/>
                </a:solidFill>
                <a:effectLst/>
                <a:latin typeface="Söhne"/>
              </a:rPr>
              <a:t>: Analyzing news and stock price data is crucial for understanding how global events influence financial markets, helping investors and analysts make informed decisions.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B8C629-FCD1-5BFE-040E-31AA071D900D}"/>
              </a:ext>
            </a:extLst>
          </p:cNvPr>
          <p:cNvSpPr/>
          <p:nvPr/>
        </p:nvSpPr>
        <p:spPr>
          <a:xfrm>
            <a:off x="186612" y="6111551"/>
            <a:ext cx="1548882" cy="6811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F1C0B"/>
                </a:solidFill>
                <a:effectLst/>
                <a:latin typeface="Söhne"/>
              </a:rPr>
              <a:t>Data Sources:</a:t>
            </a:r>
            <a:r>
              <a:rPr lang="en-US" sz="2000" b="0" dirty="0">
                <a:solidFill>
                  <a:srgbClr val="3F1C0B"/>
                </a:solidFill>
                <a:effectLst/>
                <a:latin typeface="Söhne"/>
              </a:rPr>
              <a:t> Our project uses historical news headlines from Reddit's </a:t>
            </a:r>
            <a:r>
              <a:rPr lang="en-US" sz="2000" b="0" dirty="0" err="1">
                <a:solidFill>
                  <a:srgbClr val="3F1C0B"/>
                </a:solidFill>
                <a:effectLst/>
                <a:latin typeface="Söhne"/>
              </a:rPr>
              <a:t>WorldNews</a:t>
            </a:r>
            <a:r>
              <a:rPr lang="en-US" sz="2000" b="0" dirty="0">
                <a:solidFill>
                  <a:srgbClr val="3F1C0B"/>
                </a:solidFill>
                <a:effectLst/>
                <a:latin typeface="Söhne"/>
              </a:rPr>
              <a:t> channel and Dow Jones Industrial Average data. While not real-time, these datasets offer valuable insights into past events.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F1C0B"/>
                </a:solidFill>
                <a:effectLst/>
                <a:latin typeface="Söhne"/>
              </a:rPr>
              <a:t>Processing Techniques:</a:t>
            </a:r>
            <a:r>
              <a:rPr lang="en-US" sz="2000" b="0" dirty="0">
                <a:solidFill>
                  <a:srgbClr val="3F1C0B"/>
                </a:solidFill>
                <a:effectLst/>
                <a:latin typeface="Söhne"/>
              </a:rPr>
              <a:t> We apply Apache Beam for data analysis and transformation, and Graphana for interactive visualization, enabling us to explore historical correlations between news and stock prices.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5318450" y="988536"/>
            <a:ext cx="5021610" cy="50216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20C5B6-C2A1-8D7D-D930-09DECA828395}"/>
              </a:ext>
            </a:extLst>
          </p:cNvPr>
          <p:cNvSpPr/>
          <p:nvPr/>
        </p:nvSpPr>
        <p:spPr>
          <a:xfrm>
            <a:off x="130629" y="6176963"/>
            <a:ext cx="1716832" cy="5683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skyscrappers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32C5D74-7E71-4488-B3EF-73A86F046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66106" y="4879910"/>
            <a:ext cx="476464" cy="1079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501E1-4EA1-44EB-AF62-6F74678A2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04F9B9-8423-63E1-E836-7053FCE4698E}"/>
              </a:ext>
            </a:extLst>
          </p:cNvPr>
          <p:cNvSpPr/>
          <p:nvPr/>
        </p:nvSpPr>
        <p:spPr>
          <a:xfrm>
            <a:off x="6372998" y="4404049"/>
            <a:ext cx="5392904" cy="1744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E0CDD2-A54C-55ED-1FC0-F8653C654E92}"/>
              </a:ext>
            </a:extLst>
          </p:cNvPr>
          <p:cNvSpPr/>
          <p:nvPr/>
        </p:nvSpPr>
        <p:spPr>
          <a:xfrm>
            <a:off x="6232849" y="1446245"/>
            <a:ext cx="2108718" cy="1441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ontoso v2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8997677_Rose suite presentation_AAS_v4" id="{97C8BA14-D802-4795-89C7-EAA620DD846B}" vid="{D162D178-FB75-4B8B-B67A-CA51C6DCA1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72F8CF-3688-4B14-A13A-EB7FF46D2F4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5D9C8E3-B635-4963-8B68-3FC691872B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94996C2-A795-46F9-93BE-0C463FDCD1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Rose suite presentation</Template>
  <TotalTime>52</TotalTime>
  <Words>156</Words>
  <Application>Microsoft Office PowerPoint</Application>
  <PresentationFormat>Widescreen</PresentationFormat>
  <Paragraphs>15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Corbel</vt:lpstr>
      <vt:lpstr>Söhne</vt:lpstr>
      <vt:lpstr>Office Theme</vt:lpstr>
      <vt:lpstr>Analysis of News Impact on Stock Market</vt:lpstr>
      <vt:lpstr>Introduction</vt:lpstr>
      <vt:lpstr>Methodology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News Impact on Stock Market</dc:title>
  <dc:creator>Krutarth Majmundar</dc:creator>
  <cp:lastModifiedBy>Krutarth Majmundar</cp:lastModifiedBy>
  <cp:revision>2</cp:revision>
  <dcterms:created xsi:type="dcterms:W3CDTF">2023-12-15T02:01:12Z</dcterms:created>
  <dcterms:modified xsi:type="dcterms:W3CDTF">2023-12-15T04:13:33Z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